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5" r:id="rId11"/>
    <p:sldId id="270" r:id="rId12"/>
    <p:sldId id="273" r:id="rId13"/>
    <p:sldId id="272" r:id="rId14"/>
  </p:sldIdLst>
  <p:sldSz cx="9144000" cy="6858000" type="screen4x3"/>
  <p:notesSz cx="6858000" cy="9144000"/>
  <p:embeddedFontLst>
    <p:embeddedFont>
      <p:font typeface="inglobal" pitchFamily="2" charset="0"/>
      <p:regular r:id="rId15"/>
      <p:bold r:id="rId16"/>
      <p:italic r:id="rId17"/>
      <p:boldItalic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4284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E08C-287B-488D-B382-364EAE2CD145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8777-FA6A-4FB5-A6F4-78037931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4894312" cy="12985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Мир услуг</a:t>
            </a:r>
            <a:endParaRPr lang="en-US" sz="3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780928"/>
            <a:ext cx="212943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изайн промо сайта Tch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908720"/>
            <a:ext cx="6300192" cy="455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2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промо-сайта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Дизайн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программирование, разработка БД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интеграция СМС, статистика активности.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nglobal.ru/images/services/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908720"/>
            <a:ext cx="8172400" cy="4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Монтаж ролика.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Локализация, изменение сцен, монтаж.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теста.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А вы знаете, что по вкусовым предпочтениям можно многое узнать о человеке?</a:t>
            </a: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Этот тест рассказывает о характере женщин в зависимости от их любимых конфет.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19"/>
            <a:ext cx="6840760" cy="456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ilogenieRU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5"/>
            <a:ext cx="7034300" cy="48245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мобильного приложения.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</a:rPr>
              <a:t>Приложение показывает, как обезопасить себя и малыша от проблем, </a:t>
            </a:r>
            <a:br>
              <a:rPr lang="ru-RU" sz="1200" dirty="0" smtClean="0">
                <a:solidFill>
                  <a:srgbClr val="676767"/>
                </a:solidFill>
                <a:latin typeface="inglobal" pitchFamily="2" charset="0"/>
              </a:rPr>
            </a:b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</a:rPr>
              <a:t>связанных с недостатком витаминов.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" y="1772816"/>
            <a:ext cx="7787208" cy="4021907"/>
          </a:xfrm>
        </p:spPr>
        <p:txBody>
          <a:bodyPr>
            <a:normAutofit/>
          </a:bodyPr>
          <a:lstStyle/>
          <a:p>
            <a:r>
              <a:rPr lang="en-US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g</a:t>
            </a:r>
            <a:r>
              <a:rPr lang="ru-RU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lobal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 – удивительный мир коммуникаций и развлечений, слаженная команда профессионалов, работающая не только над образом, но и над смыслом, это решения, разбивающие стереотипы </a:t>
            </a:r>
            <a:b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и сохраняющие историю. </a:t>
            </a:r>
          </a:p>
          <a:p>
            <a:endParaRPr lang="ru-RU" sz="1600" dirty="0" smtClean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Компания </a:t>
            </a:r>
            <a:r>
              <a:rPr lang="en-US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g</a:t>
            </a:r>
            <a:r>
              <a:rPr lang="ru-RU" sz="16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lobal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 основана в 2005 году. Сегодня в компании работают более 10 человек. Основные направления работы — разработка </a:t>
            </a:r>
            <a:r>
              <a:rPr lang="ru-RU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промо-сайтов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создание баз данных, интеграция горячих линий и СМС каналов в </a:t>
            </a:r>
            <a:r>
              <a:rPr lang="ru-RU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а также создание интерактивных приложений, включая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flash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windows 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и другие платформы.</a:t>
            </a:r>
          </a:p>
          <a:p>
            <a:endParaRPr lang="en-US" sz="1600" dirty="0">
              <a:solidFill>
                <a:srgbClr val="676767"/>
              </a:solidFill>
              <a:latin typeface="inglobal" pitchFamily="2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О компании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Услуги компании:</a:t>
            </a:r>
          </a:p>
          <a:p>
            <a:pPr>
              <a:buNone/>
            </a:pPr>
            <a:endParaRPr lang="ru-RU" sz="1600" dirty="0" smtClean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промо-сайтов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php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asp.net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ru-RU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промо-дизайн</a:t>
            </a:r>
            <a:endParaRPr lang="ru-RU" sz="1600" dirty="0" smtClean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создание и поддержка баз данных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создание аналитического ПО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проведение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email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 рассылок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проведение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SMS 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рассылок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прием и обработка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SMS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интерактивных приложений (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flash, windows 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и др.)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создание и интеграция 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flash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-игр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генерация кодов для </a:t>
            </a:r>
            <a:r>
              <a:rPr lang="ru-RU" sz="16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промо-продукции</a:t>
            </a:r>
            <a:endParaRPr lang="ru-RU" sz="1600" dirty="0" smtClean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создание мультипликации, заставок и обоев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d</a:t>
            </a: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-моделирование и анимация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предоставление операторов обратной связи, модераторов и др.</a:t>
            </a:r>
          </a:p>
          <a:p>
            <a:endParaRPr lang="en-US" sz="1600" dirty="0">
              <a:solidFill>
                <a:srgbClr val="676767"/>
              </a:solidFill>
              <a:latin typeface="inglobal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Услуги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6624736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Выполненные проекты</a:t>
            </a:r>
            <a:endParaRPr lang="en-US" sz="3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59"/>
            <a:ext cx="212943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Pedig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6552728" cy="4368486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6048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en-US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web-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сайта программы «Подарок для вашего щенка».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</a:rPr>
              <a:t>Регистрация участников, загрузка чеков, </a:t>
            </a:r>
            <a:r>
              <a:rPr lang="ru-RU" sz="1200" dirty="0" err="1" smtClean="0">
                <a:solidFill>
                  <a:srgbClr val="676767"/>
                </a:solidFill>
                <a:latin typeface="inglobal" pitchFamily="2" charset="0"/>
              </a:rPr>
              <a:t>модерация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</a:rPr>
              <a:t> данных, подключение модуля переводов денежных средств на мобильные телефоны участников.</a:t>
            </a:r>
            <a:endParaRPr lang="en-US" sz="1200" dirty="0">
              <a:solidFill>
                <a:srgbClr val="676767"/>
              </a:solidFill>
              <a:latin typeface="inglob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2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промо-сайта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Дизайн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программирование, разработка БД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статистика 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активности, </a:t>
            </a:r>
            <a:r>
              <a:rPr lang="ru-RU" sz="1200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модерация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6552728" cy="436848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2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промо-сайта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Дизайн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программирование, разработка БД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статистика активности.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monopol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658873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изайн промо сайта Loreal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837" y="980728"/>
            <a:ext cx="6805451" cy="45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2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промо-сайта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Дизайн, программирование</a:t>
            </a:r>
            <a:r>
              <a:rPr lang="en-US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 (asp.net)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разработка БД, интеграция СМС, статистика активности.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изайн промо сайта Vincente Gandia"/>
          <p:cNvPicPr>
            <a:picLocks noChangeAspect="1" noChangeArrowheads="1"/>
          </p:cNvPicPr>
          <p:nvPr/>
        </p:nvPicPr>
        <p:blipFill>
          <a:blip r:embed="rId2" cstate="print"/>
          <a:srcRect b="19333"/>
          <a:stretch>
            <a:fillRect/>
          </a:stretch>
        </p:blipFill>
        <p:spPr bwMode="auto">
          <a:xfrm>
            <a:off x="395536" y="908720"/>
            <a:ext cx="7164288" cy="45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64296" cy="432048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 smtClean="0">
                <a:solidFill>
                  <a:srgbClr val="4284AD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Проекты</a:t>
            </a:r>
            <a:endParaRPr lang="en-US" sz="2100" b="1" dirty="0">
              <a:solidFill>
                <a:srgbClr val="4284AD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551723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sz="1200" b="1" dirty="0" err="1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промо-сайта</a:t>
            </a:r>
            <a:r>
              <a:rPr lang="ru-RU" sz="1200" b="1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.</a:t>
            </a:r>
            <a:endParaRPr lang="ru-RU" sz="1200" b="1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Дизайн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программирование, разработка БД</a:t>
            </a:r>
            <a:r>
              <a:rPr lang="ru-RU" sz="1200" dirty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smtClean="0">
                <a:solidFill>
                  <a:srgbClr val="676767"/>
                </a:solidFill>
                <a:latin typeface="inglobal" pitchFamily="2" charset="0"/>
                <a:ea typeface="Verdana" pitchFamily="34" charset="0"/>
                <a:cs typeface="Verdana" pitchFamily="34" charset="0"/>
              </a:rPr>
              <a:t>статистика активности.</a:t>
            </a:r>
            <a:endParaRPr lang="ru-RU" sz="1200" dirty="0">
              <a:solidFill>
                <a:srgbClr val="676767"/>
              </a:solidFill>
              <a:latin typeface="inglobal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inglobal</vt:lpstr>
      <vt:lpstr>Verdana</vt:lpstr>
      <vt:lpstr>Calibri</vt:lpstr>
      <vt:lpstr>Тема Office</vt:lpstr>
      <vt:lpstr>Мир услуг</vt:lpstr>
      <vt:lpstr>О компании</vt:lpstr>
      <vt:lpstr>Услуги</vt:lpstr>
      <vt:lpstr>Выполненные проекты</vt:lpstr>
      <vt:lpstr>Проекты</vt:lpstr>
      <vt:lpstr>Проекты</vt:lpstr>
      <vt:lpstr>Проекты</vt:lpstr>
      <vt:lpstr>Проекты</vt:lpstr>
      <vt:lpstr>Проекты</vt:lpstr>
      <vt:lpstr>Проекты</vt:lpstr>
      <vt:lpstr>Проекты</vt:lpstr>
      <vt:lpstr>Проекты</vt:lpstr>
      <vt:lpstr>Проекты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услуг</dc:title>
  <dc:creator>Andrey</dc:creator>
  <cp:lastModifiedBy>Андрей</cp:lastModifiedBy>
  <cp:revision>40</cp:revision>
  <dcterms:created xsi:type="dcterms:W3CDTF">2016-12-16T12:24:14Z</dcterms:created>
  <dcterms:modified xsi:type="dcterms:W3CDTF">2018-12-05T13:48:29Z</dcterms:modified>
</cp:coreProperties>
</file>